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393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1" d="100"/>
          <a:sy n="61" d="100"/>
        </p:scale>
        <p:origin x="332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7386D-DA61-1B41-BF9E-B3E1D95214AA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05DD4-B4AB-FD4E-AB9C-CB7698161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55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905DD4-B4AB-FD4E-AB9C-CB76981618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70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986F8-E78B-8C4F-AAA2-CE7E92C6A9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25B4-28A5-D344-89A0-CFDC05245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D4C93-CB5D-354F-8555-715406841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28969-467F-304C-9284-DDD9598CB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A210E-31CC-B342-8BAD-B8943A921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1E3AB5-B7EF-8742-98A0-AFFE365AF4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41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94E8C-0BFB-D243-9A1D-7594A6A7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575BD-8672-A945-843F-493E4DC7C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E54F7-EE66-BD43-8E93-4CB3247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765C8-5648-5B4D-A376-75862959F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FA435-0F71-004C-96D1-3AB59258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2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A6EF85-F468-D840-80CD-79B11F37C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EF3F86-E2C2-1D4C-B328-998C9169B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EE851-9747-8B4F-A8D5-C6E215FF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02A94-509E-4B4C-B4A7-5D028908E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8C68D-6F1F-3B4D-837D-3CBEA31B0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92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429BF-2F0B-B145-A9C7-CA1D6284A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CD4A-74FC-9549-8308-857DDFDA1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01E92-9257-E646-BD19-12DBC7DEB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B7634-51D2-F34B-9C3D-A89B97142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C6346-CCD0-1F4D-8FC8-54D022B0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9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72E67-26F5-EE47-8989-2CB1E5641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B7E9E-B06C-2A40-A554-058B8D672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69286-9C85-CC46-A2B2-F86CC27E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3113D-8777-224A-8C4B-F8D5CC9C0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7575C-8DE2-2C44-873D-9720D793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42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78757-81C7-8645-934E-C986DDE49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D3F8B-49EF-A64D-94BB-AD603FD70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839C0-74D0-D841-9463-E9FD01A22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37E08-9792-BB48-B790-95B127BD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DAF24-97C8-6C4E-8B9F-6E123F91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E9154-022C-6447-83F1-FFC548C4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9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1CAA-757B-6E40-A034-8345F893A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F9A4F-87C0-1C46-9E57-1AE8597FA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19900-74D0-F642-ABF3-99C0BD69C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56770B-16E6-AF44-BEAD-4C37BF4D73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2F2EC2-3F13-0F40-9B00-BE628E219B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F225A7-12A4-1B4E-91E3-3BD89B4C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029867-496A-574B-9CC1-375C8910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8DD083-BEE1-254E-B39D-2A638F36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7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1DFDE-83B1-C042-BA3A-14D418C43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8119F-6CB0-0F49-983F-4CAF75B3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8C2FFB-0451-9347-80E3-13D9244A1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64D5B0-544C-504B-8541-E82F0223F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61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74435D-9C82-C640-AF52-43C68D865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B43A5B-B56A-AD40-AD88-10F6C240D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2E3769-3BA8-274B-A6E1-8468B8AE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9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7A52F-1740-524F-9438-2634B844F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31440-69DC-DE40-B1B7-730ECBDDD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767D78-55A2-7541-8DE0-6F43A05E3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D30D08-94A1-E645-8F5A-8C953FCB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AF2C6-EEC1-4044-AAE5-056E2F4CF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99EAD-7E46-094B-92B7-B55B0379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82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B979D-BF33-344E-A1FA-F16667F32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9C7A76-64D4-2B44-9796-9F3B7BA0C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3F7C5-3621-E24A-955D-D0855C80C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1D057-B3A4-EA49-9C1C-02B890337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B9654E-4D15-CE4F-9A11-D5390877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9A8DEE-F820-4A4F-8377-D008B520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94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140531-788F-9446-AA41-F33C31ABC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A151D-4E3D-8D4B-993E-9BC294DB1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59F83-DD2F-454F-8453-3686276E78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C038E-ADBE-6B4E-8210-87E40A30E91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0D112-BC60-D14F-BB77-BDB11BEF67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10528-A45A-184A-9582-445DFCAE9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C34FF-201B-9F49-B04F-EEBBFB042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33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3C12DC-D2E3-FE41-A7D3-26F558A95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76" y="199957"/>
            <a:ext cx="3304054" cy="14148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63EC90-725C-A14E-92AA-967E82876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343" y="2796395"/>
            <a:ext cx="508000" cy="50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3C5198-30DD-664C-B965-9A885BDD5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9482" y="2796395"/>
            <a:ext cx="508000" cy="50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2E0979-452E-FA49-BBB7-88F4B630D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6621" y="2796395"/>
            <a:ext cx="508000" cy="50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4E7C1E-94BB-4D40-BCC0-81E10AFAE1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760" y="2796395"/>
            <a:ext cx="508000" cy="50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52633B-97EB-7C46-BB5F-AFB371E8DF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2343" y="4805974"/>
            <a:ext cx="508000" cy="50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D26968-EC0D-5747-95C9-6A2307461B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09482" y="4805974"/>
            <a:ext cx="508000" cy="50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F600C0-A3DE-EB44-81BC-753A153DCE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83196" y="4805974"/>
            <a:ext cx="508000" cy="50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48D6FA-2E24-DA43-84E9-BA365329D0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63760" y="4805974"/>
            <a:ext cx="508000" cy="50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DD8037-52FB-9649-9689-96413344919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42000" y="422834"/>
            <a:ext cx="2441749" cy="17694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66D935-1E58-9E44-8C7E-AB6454D870C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557434" y="2362965"/>
            <a:ext cx="2441749" cy="16956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08C4C2D-46E5-3043-A765-C32366F04E9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266554" y="4416600"/>
            <a:ext cx="2441749" cy="2057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804B7B1-5C6B-B24E-96A7-81CBC6819673}"/>
              </a:ext>
            </a:extLst>
          </p:cNvPr>
          <p:cNvSpPr txBox="1"/>
          <p:nvPr/>
        </p:nvSpPr>
        <p:spPr>
          <a:xfrm>
            <a:off x="479488" y="3476216"/>
            <a:ext cx="16137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Chat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Send public and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private messages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056DC3-0D6C-4D47-91A2-02A332E6B1AD}"/>
              </a:ext>
            </a:extLst>
          </p:cNvPr>
          <p:cNvSpPr txBox="1"/>
          <p:nvPr/>
        </p:nvSpPr>
        <p:spPr>
          <a:xfrm>
            <a:off x="2007149" y="3476216"/>
            <a:ext cx="1312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Webcams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Hold visual meetings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D3A2A0-7F3D-D941-B6EF-2E6AC8C2D6A2}"/>
              </a:ext>
            </a:extLst>
          </p:cNvPr>
          <p:cNvSpPr txBox="1"/>
          <p:nvPr/>
        </p:nvSpPr>
        <p:spPr>
          <a:xfrm>
            <a:off x="3306152" y="3476216"/>
            <a:ext cx="1468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Audio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Communicate using high quality audio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08E752-155E-CB45-9C36-F00E7BD0A7E9}"/>
              </a:ext>
            </a:extLst>
          </p:cNvPr>
          <p:cNvSpPr txBox="1"/>
          <p:nvPr/>
        </p:nvSpPr>
        <p:spPr>
          <a:xfrm>
            <a:off x="4686344" y="3696454"/>
            <a:ext cx="1468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Emojis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Express yourself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819459-88B5-5F45-B49D-E92F938DCA98}"/>
              </a:ext>
            </a:extLst>
          </p:cNvPr>
          <p:cNvSpPr txBox="1"/>
          <p:nvPr/>
        </p:nvSpPr>
        <p:spPr>
          <a:xfrm>
            <a:off x="192664" y="5489274"/>
            <a:ext cx="21873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Breakout Rooms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Group users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into breakout rooms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team collaboration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ADB632-53D7-2D47-807F-1984B400E445}"/>
              </a:ext>
            </a:extLst>
          </p:cNvPr>
          <p:cNvSpPr txBox="1"/>
          <p:nvPr/>
        </p:nvSpPr>
        <p:spPr>
          <a:xfrm>
            <a:off x="2007149" y="5479304"/>
            <a:ext cx="1312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Polling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Poll your users anytime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8CA10D-4C0B-B24E-928B-8698554F9C73}"/>
              </a:ext>
            </a:extLst>
          </p:cNvPr>
          <p:cNvSpPr txBox="1"/>
          <p:nvPr/>
        </p:nvSpPr>
        <p:spPr>
          <a:xfrm>
            <a:off x="3302727" y="5489274"/>
            <a:ext cx="1468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Screen Sharing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Share your screen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429FE4-74E8-CF49-8CB0-5DC2D129B9F8}"/>
              </a:ext>
            </a:extLst>
          </p:cNvPr>
          <p:cNvSpPr txBox="1"/>
          <p:nvPr/>
        </p:nvSpPr>
        <p:spPr>
          <a:xfrm>
            <a:off x="4679110" y="5499244"/>
            <a:ext cx="1468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Multi-user whiteboard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Draw together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22646F-B096-9A44-86AF-995ACF7885A5}"/>
              </a:ext>
            </a:extLst>
          </p:cNvPr>
          <p:cNvSpPr txBox="1"/>
          <p:nvPr/>
        </p:nvSpPr>
        <p:spPr>
          <a:xfrm>
            <a:off x="8296644" y="722708"/>
            <a:ext cx="2115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Made for Teachers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787F37-F38B-D645-B380-F6B831A75073}"/>
              </a:ext>
            </a:extLst>
          </p:cNvPr>
          <p:cNvSpPr txBox="1"/>
          <p:nvPr/>
        </p:nvSpPr>
        <p:spPr>
          <a:xfrm>
            <a:off x="6347013" y="2550271"/>
            <a:ext cx="2578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Live whiteboard for presenters and groups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4AE51B2-08E2-6248-A631-8DB83850935B}"/>
              </a:ext>
            </a:extLst>
          </p:cNvPr>
          <p:cNvSpPr txBox="1"/>
          <p:nvPr/>
        </p:nvSpPr>
        <p:spPr>
          <a:xfrm>
            <a:off x="7169789" y="5852636"/>
            <a:ext cx="3317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Everyone can share a webcam</a:t>
            </a:r>
          </a:p>
          <a:p>
            <a:pPr algn="r"/>
            <a:r>
              <a:rPr lang="en-US" sz="2000" dirty="0"/>
              <a:t>(unlimited webcams)</a:t>
            </a:r>
          </a:p>
        </p:txBody>
      </p:sp>
    </p:spTree>
    <p:extLst>
      <p:ext uri="{BB962C8B-B14F-4D97-AF65-F5344CB8AC3E}">
        <p14:creationId xmlns:p14="http://schemas.microsoft.com/office/powerpoint/2010/main" val="584020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072F42-07EE-2F49-BDD6-F15FDFD51BC5}"/>
              </a:ext>
            </a:extLst>
          </p:cNvPr>
          <p:cNvSpPr txBox="1"/>
          <p:nvPr/>
        </p:nvSpPr>
        <p:spPr>
          <a:xfrm>
            <a:off x="4348223" y="6350568"/>
            <a:ext cx="3495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b="1" dirty="0"/>
              <a:t>This slide left blank for whiteboard </a:t>
            </a:r>
            <a:endParaRPr lang="en-HK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13B5E2-7EB8-D64B-AC96-A3C85AD5CA34}"/>
              </a:ext>
            </a:extLst>
          </p:cNvPr>
          <p:cNvSpPr txBox="1"/>
          <p:nvPr/>
        </p:nvSpPr>
        <p:spPr>
          <a:xfrm>
            <a:off x="4348223" y="6350568"/>
            <a:ext cx="3495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b="1" dirty="0"/>
              <a:t>This slide left blank for whiteboard </a:t>
            </a:r>
            <a:endParaRPr lang="en-HK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63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E43313-1E56-8F47-869B-A3CF2EC1109C}"/>
              </a:ext>
            </a:extLst>
          </p:cNvPr>
          <p:cNvSpPr txBox="1"/>
          <p:nvPr/>
        </p:nvSpPr>
        <p:spPr>
          <a:xfrm>
            <a:off x="4348223" y="6350568"/>
            <a:ext cx="3495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b="1" dirty="0"/>
              <a:t>This slide left blank for whiteboard </a:t>
            </a:r>
            <a:endParaRPr lang="en-HK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124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884058-774B-E241-813C-30F83F5A8163}"/>
              </a:ext>
            </a:extLst>
          </p:cNvPr>
          <p:cNvSpPr txBox="1"/>
          <p:nvPr/>
        </p:nvSpPr>
        <p:spPr>
          <a:xfrm>
            <a:off x="4348223" y="6350568"/>
            <a:ext cx="3495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b="1" dirty="0"/>
              <a:t>This slide left blank for whiteboard </a:t>
            </a:r>
            <a:endParaRPr lang="en-HK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25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35667A-93E3-E64E-B0AD-1545D5400A0B}"/>
              </a:ext>
            </a:extLst>
          </p:cNvPr>
          <p:cNvSpPr txBox="1"/>
          <p:nvPr/>
        </p:nvSpPr>
        <p:spPr>
          <a:xfrm>
            <a:off x="4348223" y="6350568"/>
            <a:ext cx="3495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b="1" dirty="0"/>
              <a:t>This slide left blank for whiteboard </a:t>
            </a:r>
            <a:endParaRPr lang="en-HK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078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92</Words>
  <Application>Microsoft Macintosh PowerPoint</Application>
  <PresentationFormat>Widescreen</PresentationFormat>
  <Paragraphs>29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Tang</dc:creator>
  <cp:lastModifiedBy>ATFX ATFX</cp:lastModifiedBy>
  <cp:revision>10</cp:revision>
  <cp:lastPrinted>2020-05-07T14:04:26Z</cp:lastPrinted>
  <dcterms:created xsi:type="dcterms:W3CDTF">2020-05-07T13:29:09Z</dcterms:created>
  <dcterms:modified xsi:type="dcterms:W3CDTF">2020-05-11T14:04:52Z</dcterms:modified>
</cp:coreProperties>
</file>

<file path=docProps/thumbnail.jpeg>
</file>